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7" r:id="rId1"/>
  </p:sldMasterIdLst>
  <p:sldIdLst>
    <p:sldId id="256" r:id="rId2"/>
    <p:sldId id="257" r:id="rId3"/>
    <p:sldId id="261" r:id="rId4"/>
    <p:sldId id="258" r:id="rId5"/>
    <p:sldId id="262" r:id="rId6"/>
    <p:sldId id="263" r:id="rId7"/>
    <p:sldId id="264" r:id="rId8"/>
    <p:sldId id="266" r:id="rId9"/>
    <p:sldId id="265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39"/>
    <p:restoredTop sz="94627"/>
  </p:normalViewPr>
  <p:slideViewPr>
    <p:cSldViewPr snapToGrid="0" snapToObjects="1">
      <p:cViewPr varScale="1">
        <p:scale>
          <a:sx n="63" d="100"/>
          <a:sy n="63" d="100"/>
        </p:scale>
        <p:origin x="216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3980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5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4310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226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1641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19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547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31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04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110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1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72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datlas.und.edu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98679"/>
            <a:ext cx="9144000" cy="2743200"/>
          </a:xfrm>
        </p:spPr>
        <p:txBody>
          <a:bodyPr>
            <a:noAutofit/>
          </a:bodyPr>
          <a:lstStyle/>
          <a:p>
            <a:r>
              <a:rPr lang="en-US" sz="9600" b="1" dirty="0" smtClean="0"/>
              <a:t>North Dakota Atlas</a:t>
            </a:r>
            <a:endParaRPr lang="en-US" sz="9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00036"/>
            <a:ext cx="4114800" cy="649922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Lindsey Wingate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5281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477" y="402885"/>
            <a:ext cx="10347767" cy="1323994"/>
          </a:xfrm>
        </p:spPr>
        <p:txBody>
          <a:bodyPr>
            <a:normAutofit/>
          </a:bodyPr>
          <a:lstStyle/>
          <a:p>
            <a:pPr algn="ctr"/>
            <a:r>
              <a:rPr lang="en-US" sz="8800" b="1" smtClean="0"/>
              <a:t>Future Progress</a:t>
            </a:r>
            <a:endParaRPr lang="en-US" sz="8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6762" y="2153920"/>
            <a:ext cx="7167558" cy="4324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Get permissions for </a:t>
            </a:r>
            <a:r>
              <a:rPr lang="en-US" sz="2800" dirty="0" err="1" smtClean="0"/>
              <a:t>Git</a:t>
            </a:r>
            <a:r>
              <a:rPr lang="en-US" sz="2800" dirty="0" smtClean="0"/>
              <a:t>/make forked code live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Next Semester: </a:t>
            </a:r>
          </a:p>
          <a:p>
            <a:pPr marL="0" indent="0">
              <a:buNone/>
            </a:pPr>
            <a:r>
              <a:rPr lang="en-US" sz="2800" dirty="0" smtClean="0"/>
              <a:t>-More advanced maps with interactive JS</a:t>
            </a:r>
          </a:p>
          <a:p>
            <a:pPr marL="0" indent="0">
              <a:buNone/>
            </a:pPr>
            <a:r>
              <a:rPr lang="en-US" sz="2800" dirty="0" smtClean="0"/>
              <a:t>-Expansion plans</a:t>
            </a:r>
          </a:p>
        </p:txBody>
      </p:sp>
    </p:spTree>
    <p:extLst>
      <p:ext uri="{BB962C8B-B14F-4D97-AF65-F5344CB8AC3E}">
        <p14:creationId xmlns:p14="http://schemas.microsoft.com/office/powerpoint/2010/main" val="1050362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600" y="402885"/>
            <a:ext cx="4293886" cy="1323994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 smtClean="0"/>
              <a:t>Project</a:t>
            </a:r>
            <a:endParaRPr lang="en-US" sz="8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6572" y="2054789"/>
            <a:ext cx="6749969" cy="29236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Web Design</a:t>
            </a:r>
          </a:p>
          <a:p>
            <a:pPr marL="0" indent="0">
              <a:buNone/>
            </a:pPr>
            <a:r>
              <a:rPr lang="en-US" sz="3600" dirty="0" smtClean="0"/>
              <a:t>Overhaul of current </a:t>
            </a:r>
            <a:r>
              <a:rPr lang="en-US" sz="3600" dirty="0" err="1" smtClean="0"/>
              <a:t>ndatlas</a:t>
            </a:r>
            <a:r>
              <a:rPr lang="en-US" sz="3600" dirty="0" smtClean="0"/>
              <a:t> page</a:t>
            </a:r>
          </a:p>
          <a:p>
            <a:pPr marL="0" indent="0">
              <a:buNone/>
            </a:pPr>
            <a:endParaRPr lang="en-US" sz="3600" dirty="0">
              <a:hlinkClick r:id="rId2"/>
            </a:endParaRPr>
          </a:p>
          <a:p>
            <a:pPr marL="0" indent="0">
              <a:buNone/>
            </a:pPr>
            <a:r>
              <a:rPr lang="en-US" sz="3600" dirty="0" smtClean="0">
                <a:hlinkClick r:id="rId2"/>
              </a:rPr>
              <a:t>http://ndatlas.und.edu/</a:t>
            </a:r>
            <a:endParaRPr lang="en-US" sz="3600" dirty="0" smtClean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82423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02885"/>
            <a:ext cx="5913699" cy="1323994"/>
          </a:xfrm>
        </p:spPr>
        <p:txBody>
          <a:bodyPr>
            <a:normAutofit/>
          </a:bodyPr>
          <a:lstStyle/>
          <a:p>
            <a:pPr algn="ctr"/>
            <a:r>
              <a:rPr lang="en-US" sz="8800" b="1" smtClean="0"/>
              <a:t>Currently</a:t>
            </a:r>
            <a:endParaRPr lang="en-US" sz="8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6000" y="1726878"/>
            <a:ext cx="9525000" cy="2398081"/>
          </a:xfrm>
        </p:spPr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en-US" sz="3000" dirty="0" smtClean="0"/>
              <a:t>Moving all files from test server to </a:t>
            </a:r>
            <a:r>
              <a:rPr lang="en-US" sz="3000" dirty="0" err="1" smtClean="0"/>
              <a:t>NDAtlas</a:t>
            </a:r>
            <a:r>
              <a:rPr lang="en-US" sz="3000" dirty="0" smtClean="0"/>
              <a:t> server.</a:t>
            </a:r>
          </a:p>
          <a:p>
            <a:pPr>
              <a:buFont typeface="Arial" charset="0"/>
              <a:buChar char="•"/>
            </a:pPr>
            <a:r>
              <a:rPr lang="en-US" sz="3000" dirty="0" smtClean="0"/>
              <a:t>Finalizing details on each page</a:t>
            </a:r>
          </a:p>
          <a:p>
            <a:pPr>
              <a:buFont typeface="Arial" charset="0"/>
              <a:buChar char="•"/>
            </a:pPr>
            <a:r>
              <a:rPr lang="en-US" sz="3000" dirty="0" smtClean="0"/>
              <a:t>Need a few more pages to be designed and coded</a:t>
            </a:r>
          </a:p>
          <a:p>
            <a:pPr>
              <a:buFont typeface="Arial" charset="0"/>
              <a:buChar char="•"/>
            </a:pPr>
            <a:r>
              <a:rPr lang="en-US" sz="3000" dirty="0" smtClean="0"/>
              <a:t>Need new navigation menu</a:t>
            </a:r>
          </a:p>
        </p:txBody>
      </p:sp>
    </p:spTree>
    <p:extLst>
      <p:ext uri="{BB962C8B-B14F-4D97-AF65-F5344CB8AC3E}">
        <p14:creationId xmlns:p14="http://schemas.microsoft.com/office/powerpoint/2010/main" val="1454757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56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5120"/>
            <a:ext cx="12192000" cy="616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32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0560"/>
            <a:ext cx="9677400" cy="5161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650" y="0"/>
            <a:ext cx="2776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38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9920" y="2336800"/>
            <a:ext cx="404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Some details about the project history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Map Table of Contents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978" y="2659965"/>
            <a:ext cx="5219644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0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2480"/>
            <a:ext cx="12192000" cy="555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75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4560"/>
            <a:ext cx="12192000" cy="5952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3200" y="6488668"/>
            <a:ext cx="1198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*I have issues with this page: carousel doesn’t work, resizing boxes makes content uneven, map needs to be bigger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0442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56</TotalTime>
  <Words>102</Words>
  <Application>Microsoft Macintosh PowerPoint</Application>
  <PresentationFormat>Widescreen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Schoolbook</vt:lpstr>
      <vt:lpstr>Corbel</vt:lpstr>
      <vt:lpstr>Arial</vt:lpstr>
      <vt:lpstr>Headlines</vt:lpstr>
      <vt:lpstr>North Dakota Atlas</vt:lpstr>
      <vt:lpstr>Project</vt:lpstr>
      <vt:lpstr>Currently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Progress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 Dakota Atlas</dc:title>
  <dc:creator>Lindsey Wingate</dc:creator>
  <cp:lastModifiedBy>Lindsey Wingate</cp:lastModifiedBy>
  <cp:revision>7</cp:revision>
  <dcterms:created xsi:type="dcterms:W3CDTF">2016-10-24T16:57:29Z</dcterms:created>
  <dcterms:modified xsi:type="dcterms:W3CDTF">2016-10-26T17:37:30Z</dcterms:modified>
</cp:coreProperties>
</file>

<file path=docProps/thumbnail.jpeg>
</file>